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1" r:id="rId7"/>
    <p:sldId id="263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7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8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6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0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4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0D063-D5B5-41C1-8F2B-E3F2A132912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1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7251" y="29890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93051" y="146501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542" y="3358342"/>
            <a:ext cx="5428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Nhận biết tập nói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1130" y="6096000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651" y="7119943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92867" y="1069057"/>
            <a:ext cx="368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</a:t>
            </a:r>
            <a:r>
              <a:rPr lang="vi-VN" sz="2000" b="1" smtClean="0">
                <a:latin typeface="+mj-lt"/>
              </a:rPr>
              <a:t>NON </a:t>
            </a:r>
            <a:r>
              <a:rPr lang="en-US" sz="2000" b="1" smtClean="0">
                <a:latin typeface="+mj-lt"/>
              </a:rPr>
              <a:t>KIM LAN</a:t>
            </a:r>
            <a:endParaRPr lang="en-US" sz="20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2797" y="4032018"/>
            <a:ext cx="522375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Củ Su Hào- Củ Cà Rốt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343" y="4960970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thien-nhien-dep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609599"/>
            <a:ext cx="337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847" y="1639669"/>
            <a:ext cx="7378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cùng đọc bài thơ: Củ Cà Rốt.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2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6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0003095-cu-su-h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53"/>
            <a:ext cx="9144000" cy="67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12618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NBTN: Củ Su Hào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47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27549346-cà-rốt-tươi-bị-cô-lập-trên-nền-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1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759767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NBTN: Củ Cà Rốt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13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thien-nhien-dep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1148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dministrator\Desktop\27549346-cà-rốt-tươi-bị-cô-lập-trên-nền-trắ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92036"/>
            <a:ext cx="4197927" cy="3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7492" y="838200"/>
            <a:ext cx="5069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sánh củ Su Hào - Củ Cà Rốt.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6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1295399"/>
            <a:ext cx="5322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Thu hoạch củ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5394" y="2133600"/>
            <a:ext cx="5122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1: Thu hoạch củ Su Hào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2: Thu hoạch củ Cà Rốt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Trang trại của ông MacDonald [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17251" y="29890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93051" y="146501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C:\Users\Welcome\Downloads\LOGO_f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38" y="1651569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71130" y="6096000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651" y="711994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58487" y="457200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1930" y="1069057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5870" y="3833198"/>
            <a:ext cx="4799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2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117</Words>
  <Application>Microsoft Office PowerPoint</Application>
  <PresentationFormat>On-screen Show (4:3)</PresentationFormat>
  <Paragraphs>18</Paragraphs>
  <Slides>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Admin</cp:lastModifiedBy>
  <cp:revision>8</cp:revision>
  <dcterms:created xsi:type="dcterms:W3CDTF">2019-03-26T04:56:29Z</dcterms:created>
  <dcterms:modified xsi:type="dcterms:W3CDTF">2020-05-03T07:28:03Z</dcterms:modified>
</cp:coreProperties>
</file>